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3" r:id="rId11"/>
  </p:sldIdLst>
  <p:sldSz cx="14630400" cy="8229600"/>
  <p:notesSz cx="8229600" cy="14630400"/>
  <p:embeddedFontLst>
    <p:embeddedFont>
      <p:font typeface="Gelasio" panose="020B0604020202020204" charset="0"/>
      <p:regular r:id="rId13"/>
    </p:embeddedFont>
    <p:embeddedFont>
      <p:font typeface="Gelasio Semi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943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4D06D-C3F3-965B-F9D5-1B6CEACFC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45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inutes.co/want-to-build-a-truly-amazing-team-focus-less-on-talent-and-more-on-personality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AbhiramSakha/Edunet-Project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lthub.ubc.ca/guides/github-instructor-guid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4063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Tesla Stock Price Prediction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53723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Analyzing Tesla's stock price is a complex task, as it is influenced by a variety of factors, from the company's technological innovations to broader macroeconomic trends. A comprehensive approach is needed to make accurate predictions about the future performance of Tesla shares.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45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Thank you for your attention. I hope this presentation has provided a comprehensive overview of the key factors influencing Tesla's stock price prediction and the company's position in the evolving electric vehicle market.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7C038D-8B48-D27B-EB06-C9ACC954FEE2}"/>
              </a:ext>
            </a:extLst>
          </p:cNvPr>
          <p:cNvSpPr txBox="1"/>
          <p:nvPr/>
        </p:nvSpPr>
        <p:spPr>
          <a:xfrm>
            <a:off x="691375" y="702747"/>
            <a:ext cx="7315200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/>
              <a:t>Team Members </a:t>
            </a:r>
            <a:br>
              <a:rPr lang="en-IN" sz="4000" b="1" dirty="0"/>
            </a:br>
            <a:br>
              <a:rPr lang="en-IN" sz="4000" b="1" dirty="0"/>
            </a:br>
            <a:r>
              <a:rPr lang="en-IN" sz="4000" b="1" dirty="0"/>
              <a:t>1. Kola </a:t>
            </a:r>
            <a:r>
              <a:rPr lang="en-IN" sz="4000" b="1" dirty="0" err="1"/>
              <a:t>Komala</a:t>
            </a:r>
            <a:r>
              <a:rPr lang="en-IN" sz="4000" b="1" dirty="0"/>
              <a:t> Sai</a:t>
            </a:r>
            <a:br>
              <a:rPr lang="en-IN" sz="4000" b="1" dirty="0"/>
            </a:br>
            <a:r>
              <a:rPr lang="en-IN" sz="4000" b="1" dirty="0"/>
              <a:t>2. Sakha </a:t>
            </a:r>
            <a:r>
              <a:rPr lang="en-IN" sz="4000" b="1" dirty="0" err="1"/>
              <a:t>Abhiram</a:t>
            </a:r>
            <a:br>
              <a:rPr lang="en-IN" sz="4000" b="1" dirty="0"/>
            </a:br>
            <a:r>
              <a:rPr lang="en-IN" sz="4000" b="1" dirty="0"/>
              <a:t>3. </a:t>
            </a:r>
            <a:r>
              <a:rPr lang="en-IN" sz="4000" b="1" dirty="0" err="1"/>
              <a:t>Chintakula</a:t>
            </a:r>
            <a:r>
              <a:rPr lang="en-IN" sz="4000" b="1" dirty="0"/>
              <a:t> Shankar Narayana</a:t>
            </a:r>
          </a:p>
          <a:p>
            <a:r>
              <a:rPr lang="en-IN" sz="4000" b="1" dirty="0"/>
              <a:t>4. </a:t>
            </a:r>
            <a:r>
              <a:rPr lang="en-IN" sz="4000" b="1" dirty="0" err="1"/>
              <a:t>Kadimi</a:t>
            </a:r>
            <a:r>
              <a:rPr lang="en-IN" sz="4000" b="1" dirty="0"/>
              <a:t> Venkata Sai</a:t>
            </a:r>
          </a:p>
          <a:p>
            <a:r>
              <a:rPr lang="en-IN" sz="4000" b="1" dirty="0"/>
              <a:t>5. Sheik </a:t>
            </a:r>
            <a:r>
              <a:rPr lang="en-IN" sz="4000" b="1" dirty="0" err="1"/>
              <a:t>Iliyas</a:t>
            </a:r>
            <a:endParaRPr lang="en-IN" sz="4000" b="1" dirty="0"/>
          </a:p>
          <a:p>
            <a:br>
              <a:rPr lang="en-IN" dirty="0"/>
            </a:b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94CED6-CC61-5CC9-57AB-DF32F7899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631151" y="1237785"/>
            <a:ext cx="6218663" cy="504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4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92131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Tesla's Position in the EV Market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Market Leader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Tesla has firmly established itself as the market leader in the electric vehicle (EV) industry, with a dominant market share and a reputation for cutting-edge technology.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3255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Competitive Landscape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However, the EV market is rapidly evolving, with traditional automakers and new startups alike entering the fray and vying for a piece of the pie.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30862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Innovation Advantage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Tesla's ability to maintain its technological edge and continue innovating will be crucial in determining its long-term dominance in the EV market.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565" y="721043"/>
            <a:ext cx="7722870" cy="1268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Drivers of Tesla Stock Price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3578" y="2294215"/>
            <a:ext cx="22860" cy="5214223"/>
          </a:xfrm>
          <a:prstGeom prst="roundRect">
            <a:avLst>
              <a:gd name="adj" fmla="val 133216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1220510" y="2739509"/>
            <a:ext cx="710565" cy="22860"/>
          </a:xfrm>
          <a:prstGeom prst="roundRect">
            <a:avLst>
              <a:gd name="adj" fmla="val 133216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786646" y="2522577"/>
            <a:ext cx="456724" cy="456724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943094" y="2598658"/>
            <a:ext cx="14370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31576" y="2497217"/>
            <a:ext cx="2540675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Production Capacity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31576" y="2936081"/>
            <a:ext cx="6301859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Tesla's ability to ramp up production and meet growing demand for its vehicles is a key driver of its stock price.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220510" y="4436983"/>
            <a:ext cx="710565" cy="22860"/>
          </a:xfrm>
          <a:prstGeom prst="roundRect">
            <a:avLst>
              <a:gd name="adj" fmla="val 133216"/>
            </a:avLst>
          </a:prstGeom>
          <a:solidFill>
            <a:srgbClr val="D4CEC3"/>
          </a:solidFill>
          <a:ln/>
        </p:spPr>
      </p:sp>
      <p:sp>
        <p:nvSpPr>
          <p:cNvPr id="11" name="Shape 8"/>
          <p:cNvSpPr/>
          <p:nvPr/>
        </p:nvSpPr>
        <p:spPr>
          <a:xfrm>
            <a:off x="786646" y="4220051"/>
            <a:ext cx="456724" cy="456724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2" name="Text 9"/>
          <p:cNvSpPr/>
          <p:nvPr/>
        </p:nvSpPr>
        <p:spPr>
          <a:xfrm>
            <a:off x="922734" y="4296132"/>
            <a:ext cx="184547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131576" y="4194691"/>
            <a:ext cx="261901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Autonomous Driving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131576" y="4633555"/>
            <a:ext cx="6301859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company's progress in developing autonomous driving technology and securing regulatory approval is closely watched by investors.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220510" y="6134457"/>
            <a:ext cx="710565" cy="22860"/>
          </a:xfrm>
          <a:prstGeom prst="roundRect">
            <a:avLst>
              <a:gd name="adj" fmla="val 133216"/>
            </a:avLst>
          </a:prstGeom>
          <a:solidFill>
            <a:srgbClr val="D4CEC3"/>
          </a:solidFill>
          <a:ln/>
        </p:spPr>
      </p:sp>
      <p:sp>
        <p:nvSpPr>
          <p:cNvPr id="16" name="Shape 13"/>
          <p:cNvSpPr/>
          <p:nvPr/>
        </p:nvSpPr>
        <p:spPr>
          <a:xfrm>
            <a:off x="786646" y="5917525"/>
            <a:ext cx="456724" cy="456724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923211" y="5993606"/>
            <a:ext cx="183475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131576" y="5892165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Energy Storage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131576" y="6331029"/>
            <a:ext cx="6301859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Tesla's diversification into energy storage solutions, such as its Powerwall and Powerpack products, also impacts its stock performance.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7474" y="924878"/>
            <a:ext cx="7649051" cy="1334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Macroeconomic Factors Affecting Tesla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47474" y="2580084"/>
            <a:ext cx="3717846" cy="2255520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960953" y="2793563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Interest Rates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60953" y="3255288"/>
            <a:ext cx="3290887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Changes in interest rates can affect the affordability of Tesla's vehicles and the company's financing costs.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8799" y="2580084"/>
            <a:ext cx="3717846" cy="2255520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4892278" y="2793563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Commodity Prices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892278" y="3255288"/>
            <a:ext cx="3290887" cy="1366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Fluctuations in the prices of raw materials, such as lithium and cobalt, can impact Tesla's production costs.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7474" y="5049083"/>
            <a:ext cx="3717846" cy="2255520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960953" y="5262563"/>
            <a:ext cx="273569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Government Policies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60953" y="5724287"/>
            <a:ext cx="3290887" cy="1366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Regulatory changes, such as subsidies or incentives for EVs, can significantly influence Tesla's market positioning and sales.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678799" y="5049083"/>
            <a:ext cx="3717846" cy="2255520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14" name="Text 11"/>
          <p:cNvSpPr/>
          <p:nvPr/>
        </p:nvSpPr>
        <p:spPr>
          <a:xfrm>
            <a:off x="4892278" y="5262563"/>
            <a:ext cx="3104436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Macroeconomic Trends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4892278" y="5724287"/>
            <a:ext cx="3290887" cy="1366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Overall economic conditions, consumer sentiment, and industry-wide trends can all affect the demand for Tesla's products.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640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Valuation Methodologies for Tesla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21794"/>
            <a:ext cx="7556421" cy="4143613"/>
          </a:xfrm>
          <a:prstGeom prst="roundRect">
            <a:avLst>
              <a:gd name="adj" fmla="val 8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929414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307312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Discounted Cash Flow (DCF)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3073122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Analyzing Tesla's future cash flows and discounting them to present value.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4305538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444924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Comparable Company Analysis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449247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Comparing Tesla's valuation metrics to those of similar EV and technology companies.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5681663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582537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Option Pricing Models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5825371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Incorporating the value of Tesla's growth options and future technological innovations.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610433"/>
            <a:ext cx="7594997" cy="1383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Tesla's Innovation and Technology Pipeline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502" y="2325291"/>
            <a:ext cx="553164" cy="5531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4502" y="309967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Battery Technology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4502" y="3578066"/>
            <a:ext cx="3631525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Advancements in battery density, charging speed, and cost reduction.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7854" y="2325291"/>
            <a:ext cx="553164" cy="5531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7854" y="3099673"/>
            <a:ext cx="2855000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Autonomous Driving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737854" y="3578066"/>
            <a:ext cx="3631644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Continuous improvements in Tesla's Autopilot and Full Self-Driving features.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502" y="5304115"/>
            <a:ext cx="553164" cy="5531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4502" y="607849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Renewable Energy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4502" y="6556891"/>
            <a:ext cx="3631525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Expansion into solar and energy storage solutions, such as the Solar Roof.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7854" y="5304115"/>
            <a:ext cx="553164" cy="55316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7854" y="607849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New Vehicle Models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4737854" y="6556891"/>
            <a:ext cx="3631644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Development of innovative electric vehicles, including the Cybertruck and Roadster.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291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143" y="3330297"/>
            <a:ext cx="8675013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Regulatory Landscape and Tesla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43" y="4340066"/>
            <a:ext cx="4367332" cy="8733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2385" y="5540812"/>
            <a:ext cx="305693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Emissions Regulations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982385" y="6012894"/>
            <a:ext cx="393084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Tesla's compliance with increasingly stringent emissions regulations is crucial for its continued growth.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475" y="4340066"/>
            <a:ext cx="4367332" cy="8733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49716" y="5540812"/>
            <a:ext cx="3640574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Autonomous Driving Rules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349716" y="6012894"/>
            <a:ext cx="3930848" cy="1397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regulatory framework for autonomous vehicles will shape Tesla's timeline for Full Self-Driving deployment.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8806" y="4340066"/>
            <a:ext cx="4367332" cy="8733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048" y="5540812"/>
            <a:ext cx="314551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Government Incentives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7048" y="6012894"/>
            <a:ext cx="393084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Policies supporting electric vehicles, such as tax credits and subsidies, can boost Tesla's sales and profitability.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E78CA-3BDA-2FBB-B4A8-DA0046629251}"/>
              </a:ext>
            </a:extLst>
          </p:cNvPr>
          <p:cNvSpPr txBox="1"/>
          <p:nvPr/>
        </p:nvSpPr>
        <p:spPr>
          <a:xfrm>
            <a:off x="3657600" y="546410"/>
            <a:ext cx="773894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/>
              <a:t>My </a:t>
            </a:r>
            <a:r>
              <a:rPr lang="en-IN" sz="4400" b="1" dirty="0" err="1"/>
              <a:t>Github</a:t>
            </a:r>
            <a:r>
              <a:rPr lang="en-IN" sz="4400" b="1" dirty="0"/>
              <a:t> Repository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FFE4B-AFF9-84A6-C049-2422F6B6B2F3}"/>
              </a:ext>
            </a:extLst>
          </p:cNvPr>
          <p:cNvSpPr txBox="1"/>
          <p:nvPr/>
        </p:nvSpPr>
        <p:spPr>
          <a:xfrm>
            <a:off x="1594625" y="2843561"/>
            <a:ext cx="85195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hlinkClick r:id="rId2"/>
              </a:rPr>
              <a:t>https://github.com/AbhiramSakha/Edunet-Project</a:t>
            </a:r>
            <a:endParaRPr lang="en-IN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8A6C94-CC48-C405-A400-DE84A3F616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887522" y="2012098"/>
            <a:ext cx="6077415" cy="34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93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568</Words>
  <Application>Microsoft Office PowerPoint</Application>
  <PresentationFormat>Custom</PresentationFormat>
  <Paragraphs>67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Gelasio</vt:lpstr>
      <vt:lpstr>Arial</vt:lpstr>
      <vt:lpstr>Gelasio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Jangala Suchitra</cp:lastModifiedBy>
  <cp:revision>5</cp:revision>
  <dcterms:created xsi:type="dcterms:W3CDTF">2024-10-11T12:57:18Z</dcterms:created>
  <dcterms:modified xsi:type="dcterms:W3CDTF">2024-10-11T15:00:08Z</dcterms:modified>
</cp:coreProperties>
</file>